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8" roundtripDataSignature="AMtx7mj+3KQmMt0fbFubA7corrXI5Ka+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3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4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4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228600"/>
            <a:ext cx="7434749" cy="32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62200" y="3657600"/>
            <a:ext cx="4200525" cy="2834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1600" y="304800"/>
            <a:ext cx="6763694" cy="4686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"/>
          <p:cNvSpPr/>
          <p:nvPr/>
        </p:nvSpPr>
        <p:spPr>
          <a:xfrm>
            <a:off x="533400" y="609600"/>
            <a:ext cx="8001000" cy="1295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Reconsider the initial &amp; final states of steam mentioned in Class illustration -5. However, this time external agent exerts a constant pressure of 30 bar on piston while compressing the steam from initial to final state.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2057400"/>
            <a:ext cx="4229690" cy="400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2457506"/>
            <a:ext cx="4991797" cy="38105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1"/>
          <p:cNvSpPr txBox="1"/>
          <p:nvPr/>
        </p:nvSpPr>
        <p:spPr>
          <a:xfrm>
            <a:off x="4953000" y="2743200"/>
            <a:ext cx="336797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(highlight the underlying concept)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9799" y="533400"/>
            <a:ext cx="5624637" cy="59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400" y="152400"/>
            <a:ext cx="5334000" cy="6598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152400"/>
            <a:ext cx="4114800" cy="4812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800" y="4964795"/>
            <a:ext cx="4114800" cy="1479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228600"/>
            <a:ext cx="4462785" cy="6453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200" y="152400"/>
            <a:ext cx="4672420" cy="6539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"/>
          <p:cNvSpPr/>
          <p:nvPr/>
        </p:nvSpPr>
        <p:spPr>
          <a:xfrm>
            <a:off x="228600" y="228600"/>
            <a:ext cx="8305800" cy="12777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Illustration 4:  </a:t>
            </a:r>
            <a:r>
              <a:rPr b="0" i="0" lang="en-I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Kg of Steam (X=0.75) at 5 bar is contained in a piston-cylinder assembly. Heat is provided very slowly (to maintain a quasi-static process) to gas till the temperature attains a value of 200°C. During this whole process, pressure remains constant. Find out the work done by steam &amp; heat given to steam.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3600" y="152400"/>
            <a:ext cx="5744025" cy="6803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685800"/>
            <a:ext cx="7162800" cy="182905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8"/>
          <p:cNvSpPr/>
          <p:nvPr/>
        </p:nvSpPr>
        <p:spPr>
          <a:xfrm>
            <a:off x="818225" y="334963"/>
            <a:ext cx="203600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Illustration 5: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7" name="Google Shape;12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0" y="2551323"/>
            <a:ext cx="6201640" cy="3143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8"/>
          <p:cNvGrpSpPr/>
          <p:nvPr/>
        </p:nvGrpSpPr>
        <p:grpSpPr>
          <a:xfrm>
            <a:off x="794551" y="3048000"/>
            <a:ext cx="7163800" cy="685896"/>
            <a:chOff x="990100" y="3086052"/>
            <a:chExt cx="7163800" cy="685896"/>
          </a:xfrm>
        </p:grpSpPr>
        <p:pic>
          <p:nvPicPr>
            <p:cNvPr id="129" name="Google Shape;129;p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90100" y="3086052"/>
              <a:ext cx="7163800" cy="6858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Google Shape;130;p8"/>
            <p:cNvSpPr/>
            <p:nvPr/>
          </p:nvSpPr>
          <p:spPr>
            <a:xfrm>
              <a:off x="7696200" y="3429000"/>
              <a:ext cx="304800" cy="34294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2600" y="152400"/>
            <a:ext cx="5458289" cy="647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2021-01-03T07:20:15Z</dcterms:created>
  <dc:creator>manish kaushal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0x0101002291F8C7D5382B4DB54075524B876DC5</vt:lpwstr>
  </property>
</Properties>
</file>